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66" r:id="rId3"/>
    <p:sldId id="269" r:id="rId5"/>
    <p:sldId id="265" r:id="rId6"/>
    <p:sldId id="267" r:id="rId7"/>
    <p:sldId id="273" r:id="rId8"/>
    <p:sldId id="270" r:id="rId9"/>
    <p:sldId id="274" r:id="rId10"/>
    <p:sldId id="275" r:id="rId11"/>
    <p:sldId id="276" r:id="rId12"/>
    <p:sldId id="277" r:id="rId13"/>
    <p:sldId id="278" r:id="rId14"/>
    <p:sldId id="279" r:id="rId1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F6B4C"/>
    <a:srgbClr val="B59C73"/>
    <a:srgbClr val="504F55"/>
    <a:srgbClr val="3F3A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8" Type="http://schemas.openxmlformats.org/officeDocument/2006/relationships/tableStyles" Target="tableStyles.xml"/><Relationship Id="rId17" Type="http://schemas.openxmlformats.org/officeDocument/2006/relationships/viewProps" Target="viewProps.xml"/><Relationship Id="rId16" Type="http://schemas.openxmlformats.org/officeDocument/2006/relationships/presProps" Target="presProps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7.xml"/><Relationship Id="rId2" Type="http://schemas.openxmlformats.org/officeDocument/2006/relationships/tags" Target="../tags/tag1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tags" Target="../tags/tag14.xml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15.xml"/><Relationship Id="rId1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16.xml"/><Relationship Id="rId1" Type="http://schemas.openxmlformats.org/officeDocument/2006/relationships/image" Target="../media/image21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tags" Target="../tags/tag6.xml"/><Relationship Id="rId6" Type="http://schemas.openxmlformats.org/officeDocument/2006/relationships/tags" Target="../tags/tag5.xml"/><Relationship Id="rId5" Type="http://schemas.openxmlformats.org/officeDocument/2006/relationships/image" Target="../media/image3.jpeg"/><Relationship Id="rId4" Type="http://schemas.openxmlformats.org/officeDocument/2006/relationships/image" Target="../media/image2.png"/><Relationship Id="rId3" Type="http://schemas.openxmlformats.org/officeDocument/2006/relationships/tags" Target="../tags/tag4.xml"/><Relationship Id="rId2" Type="http://schemas.openxmlformats.org/officeDocument/2006/relationships/tags" Target="../tags/tag3.xml"/><Relationship Id="rId1" Type="http://schemas.openxmlformats.org/officeDocument/2006/relationships/tags" Target="../tags/tag2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tags" Target="../tags/tag7.xml"/><Relationship Id="rId2" Type="http://schemas.openxmlformats.org/officeDocument/2006/relationships/image" Target="../media/image5.jpeg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7.xml"/><Relationship Id="rId3" Type="http://schemas.openxmlformats.org/officeDocument/2006/relationships/tags" Target="../tags/tag8.xml"/><Relationship Id="rId2" Type="http://schemas.openxmlformats.org/officeDocument/2006/relationships/image" Target="../media/image7.jpeg"/><Relationship Id="rId1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9.xml"/><Relationship Id="rId1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0.xml"/><Relationship Id="rId3" Type="http://schemas.openxmlformats.org/officeDocument/2006/relationships/tags" Target="../tags/tag10.xml"/><Relationship Id="rId2" Type="http://schemas.openxmlformats.org/officeDocument/2006/relationships/image" Target="../media/image10.png"/><Relationship Id="rId1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tags" Target="../tags/tag11.xml"/><Relationship Id="rId3" Type="http://schemas.openxmlformats.org/officeDocument/2006/relationships/image" Target="../media/image11.png"/><Relationship Id="rId2" Type="http://schemas.microsoft.com/office/2007/relationships/media" Target="file:///C:\Users\&#24352;&#24503;&#23562;\Desktop\adi\vid\ueCuyoVRqb-30.mp4" TargetMode="External"/><Relationship Id="rId1" Type="http://schemas.openxmlformats.org/officeDocument/2006/relationships/video" Target="file:///C:\Users\&#24352;&#24503;&#23562;\Desktop\adi\vid\ueCuyoVRqb-30.mp4" TargetMode="External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tags" Target="../tags/tag12.xml"/><Relationship Id="rId3" Type="http://schemas.openxmlformats.org/officeDocument/2006/relationships/image" Target="../media/image12.png"/><Relationship Id="rId2" Type="http://schemas.microsoft.com/office/2007/relationships/media" Target="file:///C:\Users\&#24352;&#24503;&#23562;\Desktop\adi\vid\uNDs2qDaDq-30.mp4" TargetMode="External"/><Relationship Id="rId1" Type="http://schemas.openxmlformats.org/officeDocument/2006/relationships/video" Target="file:///C:\Users\&#24352;&#24503;&#23562;\Desktop\adi\vid\uNDs2qDaDq-30.mp4" TargetMode="External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tags" Target="../tags/tag13.xml"/><Relationship Id="rId4" Type="http://schemas.openxmlformats.org/officeDocument/2006/relationships/image" Target="../media/image16.png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53c34aa05763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5715" y="1905"/>
            <a:ext cx="12226925" cy="686181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ransition>
    <p:wheel spokes="8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2" name="图片 1" descr="15239259181039893_230X23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57900" y="533400"/>
            <a:ext cx="1934845" cy="1934845"/>
          </a:xfrm>
          <a:prstGeom prst="rect">
            <a:avLst/>
          </a:prstGeom>
        </p:spPr>
      </p:pic>
      <p:pic>
        <p:nvPicPr>
          <p:cNvPr id="3" name="图片 2" descr="15244772471179356_230X2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460" y="533400"/>
            <a:ext cx="1927860" cy="1927860"/>
          </a:xfrm>
          <a:prstGeom prst="rect">
            <a:avLst/>
          </a:prstGeom>
        </p:spPr>
      </p:pic>
      <p:pic>
        <p:nvPicPr>
          <p:cNvPr id="4" name="图片 3" descr="15257019626722107_230X2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7580" y="3154680"/>
            <a:ext cx="1927860" cy="193484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ransition>
    <p:circl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480060" y="289560"/>
            <a:ext cx="103130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latin typeface="楷体" panose="02010609060101010101" charset="-122"/>
                <a:ea typeface="楷体" panose="02010609060101010101" charset="-122"/>
              </a:rPr>
              <a:t>三 </a:t>
            </a:r>
            <a:r>
              <a:rPr lang="en-US" altLang="zh-CN" sz="2400">
                <a:latin typeface="楷体" panose="02010609060101010101" charset="-122"/>
                <a:ea typeface="楷体" panose="02010609060101010101" charset="-122"/>
              </a:rPr>
              <a:t>.</a:t>
            </a:r>
            <a:r>
              <a:rPr lang="zh-CN" altLang="en-US" sz="2400">
                <a:latin typeface="楷体" panose="02010609060101010101" charset="-122"/>
                <a:ea typeface="楷体" panose="02010609060101010101" charset="-122"/>
                <a:sym typeface="+mn-ea"/>
              </a:rPr>
              <a:t>底部有</a:t>
            </a:r>
            <a:r>
              <a:rPr lang="en-US" altLang="zh-CN" sz="2400">
                <a:latin typeface="楷体" panose="02010609060101010101" charset="-122"/>
                <a:ea typeface="楷体" panose="02010609060101010101" charset="-122"/>
                <a:sym typeface="+mn-ea"/>
              </a:rPr>
              <a:t>adidas</a:t>
            </a:r>
            <a:r>
              <a:rPr lang="zh-CN" altLang="en-US" sz="2400">
                <a:latin typeface="楷体" panose="02010609060101010101" charset="-122"/>
                <a:ea typeface="楷体" panose="02010609060101010101" charset="-122"/>
                <a:sym typeface="+mn-ea"/>
              </a:rPr>
              <a:t>的联系方式和其他的基本信息组成（由祁欣书写）</a:t>
            </a:r>
            <a:endParaRPr lang="zh-CN" altLang="en-US" sz="2400">
              <a:latin typeface="楷体" panose="02010609060101010101" charset="-122"/>
              <a:ea typeface="楷体" panose="02010609060101010101" charset="-122"/>
              <a:sym typeface="+mn-ea"/>
            </a:endParaRPr>
          </a:p>
        </p:txBody>
      </p:sp>
      <p:pic>
        <p:nvPicPr>
          <p:cNvPr id="3" name="图片 2" descr="Z2RP0SD$3`4T303CMTI[44B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0060" y="848995"/>
            <a:ext cx="9685655" cy="491553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0865" y="6073140"/>
            <a:ext cx="1059942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latin typeface="楷体" panose="02010609060101010101" charset="-122"/>
                <a:ea typeface="楷体" panose="02010609060101010101" charset="-122"/>
              </a:rPr>
              <a:t>四 </a:t>
            </a:r>
            <a:r>
              <a:rPr lang="en-US" altLang="zh-CN" sz="2000">
                <a:latin typeface="楷体" panose="02010609060101010101" charset="-122"/>
                <a:ea typeface="楷体" panose="02010609060101010101" charset="-122"/>
              </a:rPr>
              <a:t>.</a:t>
            </a:r>
            <a:r>
              <a:rPr lang="zh-CN" altLang="en-US" sz="2000">
                <a:latin typeface="楷体" panose="02010609060101010101" charset="-122"/>
                <a:ea typeface="楷体" panose="02010609060101010101" charset="-122"/>
              </a:rPr>
              <a:t>最后由陈涵代码总构</a:t>
            </a:r>
            <a:endParaRPr lang="zh-CN" altLang="en-US" sz="2000">
              <a:latin typeface="楷体" panose="02010609060101010101" charset="-122"/>
              <a:ea typeface="楷体" panose="02010609060101010101" charset="-122"/>
            </a:endParaRPr>
          </a:p>
        </p:txBody>
      </p:sp>
    </p:spTree>
    <p:custDataLst>
      <p:tags r:id="rId2"/>
    </p:custDataLst>
  </p:cSld>
  <p:clrMapOvr>
    <a:masterClrMapping/>
  </p:clrMapOvr>
  <p:transition>
    <p:checker dir="vert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 descr="134838119615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55880" y="-29845"/>
            <a:ext cx="12313920" cy="691832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577590" y="2652395"/>
            <a:ext cx="527304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8000">
                <a:latin typeface="楷体" panose="02010609060101010101" charset="-122"/>
                <a:ea typeface="楷体" panose="02010609060101010101" charset="-122"/>
              </a:rPr>
              <a:t>谢谢观赏</a:t>
            </a:r>
            <a:endParaRPr lang="zh-CN" altLang="en-US" sz="8000">
              <a:latin typeface="楷体" panose="02010609060101010101" charset="-122"/>
              <a:ea typeface="楷体" panose="02010609060101010101" charset="-122"/>
            </a:endParaRPr>
          </a:p>
        </p:txBody>
      </p:sp>
    </p:spTree>
    <p:custDataLst>
      <p:tags r:id="rId2"/>
    </p:custDataLst>
  </p:cSld>
  <p:clrMapOvr>
    <a:masterClrMapping/>
  </p:clrMapOvr>
  <p:transition>
    <p:checker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 txBox="1"/>
          <p:nvPr>
            <p:custDataLst>
              <p:tags r:id="rId1"/>
            </p:custDataLst>
          </p:nvPr>
        </p:nvSpPr>
        <p:spPr>
          <a:xfrm>
            <a:off x="838200" y="335280"/>
            <a:ext cx="10515600" cy="1325563"/>
          </a:xfrm>
          <a:prstGeom prst="rect">
            <a:avLst/>
          </a:prstGeom>
        </p:spPr>
        <p:txBody>
          <a:bodyPr anchor="ctr" anchorCtr="0">
            <a:norm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8800" dirty="0" smtClean="0">
                <a:solidFill>
                  <a:schemeClr val="accent4"/>
                </a:solidFill>
                <a:effectLst/>
                <a:latin typeface="楷体" panose="02010609060101010101" charset="-122"/>
                <a:ea typeface="楷体" panose="02010609060101010101" charset="-122"/>
              </a:rPr>
              <a:t>制作</a:t>
            </a:r>
            <a:r>
              <a:rPr lang="en-US" altLang="zh-CN" sz="8800" dirty="0" smtClean="0">
                <a:solidFill>
                  <a:schemeClr val="accent4"/>
                </a:solidFill>
                <a:effectLst/>
                <a:latin typeface="楷体" panose="02010609060101010101" charset="-122"/>
                <a:ea typeface="楷体" panose="02010609060101010101" charset="-122"/>
              </a:rPr>
              <a:t>Adidas</a:t>
            </a:r>
            <a:r>
              <a:rPr lang="zh-CN" altLang="en-US" sz="8800" dirty="0" smtClean="0">
                <a:solidFill>
                  <a:schemeClr val="accent4"/>
                </a:solidFill>
                <a:effectLst/>
                <a:latin typeface="楷体" panose="02010609060101010101" charset="-122"/>
                <a:ea typeface="楷体" panose="02010609060101010101" charset="-122"/>
              </a:rPr>
              <a:t>首页</a:t>
            </a:r>
            <a:endParaRPr lang="zh-CN" altLang="en-US" sz="8800" dirty="0" smtClean="0">
              <a:solidFill>
                <a:schemeClr val="accent4"/>
              </a:solidFill>
              <a:effectLst/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14" name="文本占位符 10"/>
          <p:cNvSpPr txBox="1"/>
          <p:nvPr>
            <p:custDataLst>
              <p:tags r:id="rId2"/>
            </p:custDataLst>
          </p:nvPr>
        </p:nvSpPr>
        <p:spPr>
          <a:xfrm>
            <a:off x="437515" y="1661160"/>
            <a:ext cx="5067300" cy="1694815"/>
          </a:xfrm>
          <a:prstGeom prst="rect">
            <a:avLst/>
          </a:prstGeom>
        </p:spPr>
        <p:txBody>
          <a:bodyPr anchor="ctr" anchorCtr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 smtClean="0">
                <a:latin typeface="楷体" panose="02010609060101010101" charset="-122"/>
                <a:ea typeface="楷体" panose="02010609060101010101" charset="-122"/>
              </a:rPr>
              <a:t>组长：李崧</a:t>
            </a:r>
            <a:endParaRPr lang="zh-CN" altLang="en-US" dirty="0" smtClean="0">
              <a:latin typeface="楷体" panose="02010609060101010101" charset="-122"/>
              <a:ea typeface="楷体" panose="02010609060101010101" charset="-122"/>
            </a:endParaRPr>
          </a:p>
          <a:p>
            <a:r>
              <a:rPr lang="zh-CN" altLang="en-US" dirty="0" smtClean="0">
                <a:latin typeface="楷体" panose="02010609060101010101" charset="-122"/>
                <a:ea typeface="楷体" panose="02010609060101010101" charset="-122"/>
              </a:rPr>
              <a:t>组员：谢成昱</a:t>
            </a:r>
            <a:r>
              <a:rPr lang="en-US" altLang="zh-CN" dirty="0" smtClean="0">
                <a:latin typeface="楷体" panose="02010609060101010101" charset="-122"/>
                <a:ea typeface="楷体" panose="02010609060101010101" charset="-122"/>
              </a:rPr>
              <a:t>,</a:t>
            </a:r>
            <a:r>
              <a:rPr lang="zh-CN" altLang="en-US" dirty="0" smtClean="0">
                <a:latin typeface="楷体" panose="02010609060101010101" charset="-122"/>
                <a:ea typeface="楷体" panose="02010609060101010101" charset="-122"/>
              </a:rPr>
              <a:t>祁欣</a:t>
            </a:r>
            <a:r>
              <a:rPr lang="en-US" altLang="zh-CN" dirty="0" smtClean="0">
                <a:latin typeface="楷体" panose="02010609060101010101" charset="-122"/>
                <a:ea typeface="楷体" panose="02010609060101010101" charset="-122"/>
              </a:rPr>
              <a:t>,</a:t>
            </a:r>
            <a:r>
              <a:rPr lang="zh-CN" altLang="en-US" dirty="0" smtClean="0">
                <a:latin typeface="楷体" panose="02010609060101010101" charset="-122"/>
                <a:ea typeface="楷体" panose="02010609060101010101" charset="-122"/>
              </a:rPr>
              <a:t>陈涵</a:t>
            </a:r>
            <a:r>
              <a:rPr lang="en-US" altLang="zh-CN" dirty="0" smtClean="0">
                <a:latin typeface="楷体" panose="02010609060101010101" charset="-122"/>
                <a:ea typeface="楷体" panose="02010609060101010101" charset="-122"/>
              </a:rPr>
              <a:t>,</a:t>
            </a:r>
            <a:r>
              <a:rPr lang="zh-CN" altLang="en-US" dirty="0" smtClean="0">
                <a:latin typeface="楷体" panose="02010609060101010101" charset="-122"/>
                <a:ea typeface="楷体" panose="02010609060101010101" charset="-122"/>
              </a:rPr>
              <a:t>张德尊</a:t>
            </a:r>
            <a:r>
              <a:rPr lang="en-US" altLang="zh-CN" dirty="0" smtClean="0">
                <a:latin typeface="楷体" panose="02010609060101010101" charset="-122"/>
                <a:ea typeface="楷体" panose="02010609060101010101" charset="-122"/>
              </a:rPr>
              <a:t>,</a:t>
            </a:r>
            <a:r>
              <a:rPr lang="zh-CN" altLang="en-US" dirty="0" smtClean="0">
                <a:latin typeface="楷体" panose="02010609060101010101" charset="-122"/>
                <a:ea typeface="楷体" panose="02010609060101010101" charset="-122"/>
              </a:rPr>
              <a:t>陈朝晖</a:t>
            </a:r>
            <a:r>
              <a:rPr lang="en-US" altLang="zh-CN" dirty="0" smtClean="0">
                <a:latin typeface="楷体" panose="02010609060101010101" charset="-122"/>
                <a:ea typeface="楷体" panose="02010609060101010101" charset="-122"/>
              </a:rPr>
              <a:t>,</a:t>
            </a:r>
            <a:r>
              <a:rPr lang="zh-CN" altLang="en-US" dirty="0" smtClean="0">
                <a:latin typeface="楷体" panose="02010609060101010101" charset="-122"/>
                <a:ea typeface="楷体" panose="02010609060101010101" charset="-122"/>
              </a:rPr>
              <a:t>干斌文</a:t>
            </a:r>
            <a:r>
              <a:rPr lang="en-US" altLang="zh-CN" dirty="0" smtClean="0">
                <a:latin typeface="楷体" panose="02010609060101010101" charset="-122"/>
                <a:ea typeface="楷体" panose="02010609060101010101" charset="-122"/>
              </a:rPr>
              <a:t>,</a:t>
            </a:r>
            <a:r>
              <a:rPr lang="zh-CN" altLang="en-US" dirty="0" smtClean="0">
                <a:latin typeface="楷体" panose="02010609060101010101" charset="-122"/>
                <a:ea typeface="楷体" panose="02010609060101010101" charset="-122"/>
              </a:rPr>
              <a:t>张子健</a:t>
            </a:r>
            <a:r>
              <a:rPr lang="en-US" altLang="zh-CN" dirty="0" smtClean="0">
                <a:latin typeface="楷体" panose="02010609060101010101" charset="-122"/>
                <a:ea typeface="楷体" panose="02010609060101010101" charset="-122"/>
              </a:rPr>
              <a:t>,</a:t>
            </a:r>
            <a:r>
              <a:rPr lang="zh-CN" altLang="en-US" dirty="0" smtClean="0">
                <a:latin typeface="楷体" panose="02010609060101010101" charset="-122"/>
                <a:ea typeface="楷体" panose="02010609060101010101" charset="-122"/>
              </a:rPr>
              <a:t>张元</a:t>
            </a:r>
            <a:endParaRPr lang="zh-CN" altLang="en-US" dirty="0" smtClean="0">
              <a:latin typeface="楷体" panose="02010609060101010101" charset="-122"/>
              <a:ea typeface="楷体" panose="02010609060101010101" charset="-122"/>
            </a:endParaRPr>
          </a:p>
          <a:p>
            <a:endParaRPr lang="en-US" altLang="zh-CN" dirty="0" smtClean="0">
              <a:latin typeface="楷体" panose="02010609060101010101" charset="-122"/>
              <a:ea typeface="楷体" panose="02010609060101010101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2496" y="1821119"/>
            <a:ext cx="5261304" cy="4359018"/>
          </a:xfrm>
          <a:prstGeom prst="rect">
            <a:avLst/>
          </a:prstGeom>
        </p:spPr>
      </p:pic>
      <p:pic>
        <p:nvPicPr>
          <p:cNvPr id="3" name="图片 2" descr="58feeec691f3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6915" y="1821180"/>
            <a:ext cx="5852160" cy="3657600"/>
          </a:xfrm>
          <a:prstGeom prst="rect">
            <a:avLst/>
          </a:prstGeom>
        </p:spPr>
      </p:pic>
      <p:sp>
        <p:nvSpPr>
          <p:cNvPr id="4" name="文本占位符 10"/>
          <p:cNvSpPr txBox="1"/>
          <p:nvPr>
            <p:custDataLst>
              <p:tags r:id="rId6"/>
            </p:custDataLst>
          </p:nvPr>
        </p:nvSpPr>
        <p:spPr>
          <a:xfrm>
            <a:off x="497840" y="3355975"/>
            <a:ext cx="5006975" cy="1864360"/>
          </a:xfrm>
          <a:prstGeom prst="rect">
            <a:avLst/>
          </a:prstGeom>
        </p:spPr>
        <p:txBody>
          <a:bodyPr anchor="ctr" anchorCtr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>
                <a:latin typeface="楷体" panose="02010609060101010101" charset="-122"/>
                <a:ea typeface="楷体" panose="02010609060101010101" charset="-122"/>
                <a:sym typeface="+mn-ea"/>
              </a:rPr>
              <a:t>本网页主要由组员做的四部分组合完成，并且在本网站中，在你点击相应的图片或文字都会有相对应的内容呈现，接下来将会进行详细介绍。</a:t>
            </a:r>
            <a:endParaRPr lang="zh-CN" altLang="en-US" sz="2400">
              <a:latin typeface="楷体" panose="02010609060101010101" charset="-122"/>
              <a:ea typeface="楷体" panose="02010609060101010101" charset="-122"/>
              <a:sym typeface="+mn-ea"/>
            </a:endParaRPr>
          </a:p>
          <a:p>
            <a:endParaRPr lang="en-US" altLang="zh-CN" dirty="0" smtClean="0">
              <a:latin typeface="楷体" panose="02010609060101010101" charset="-122"/>
              <a:ea typeface="楷体" panose="02010609060101010101" charset="-122"/>
            </a:endParaRPr>
          </a:p>
        </p:txBody>
      </p:sp>
    </p:spTree>
    <p:custDataLst>
      <p:tags r:id="rId7"/>
    </p:custDataLst>
  </p:cSld>
  <p:clrMapOvr>
    <a:masterClrMapping/>
  </p:clrMapOvr>
  <p:transition>
    <p:split orient="vert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  <a:alpha val="48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666115" y="583565"/>
            <a:ext cx="10859770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latin typeface="楷体" panose="02010609060101010101" charset="-122"/>
                <a:ea typeface="楷体" panose="02010609060101010101" charset="-122"/>
              </a:rPr>
              <a:t>一 </a:t>
            </a:r>
            <a:r>
              <a:rPr lang="en-US" altLang="zh-CN" sz="2400">
                <a:latin typeface="楷体" panose="02010609060101010101" charset="-122"/>
                <a:ea typeface="楷体" panose="02010609060101010101" charset="-122"/>
              </a:rPr>
              <a:t>.</a:t>
            </a:r>
            <a:r>
              <a:rPr lang="zh-CN" altLang="en-US" sz="2400">
                <a:latin typeface="楷体" panose="02010609060101010101" charset="-122"/>
                <a:ea typeface="楷体" panose="02010609060101010101" charset="-122"/>
              </a:rPr>
              <a:t>首部由导航条和四张可滚动的图片组成</a:t>
            </a:r>
            <a:r>
              <a:rPr lang="en-US" altLang="zh-CN" sz="2400">
                <a:latin typeface="楷体" panose="02010609060101010101" charset="-122"/>
                <a:ea typeface="楷体" panose="02010609060101010101" charset="-122"/>
              </a:rPr>
              <a:t>(</a:t>
            </a:r>
            <a:r>
              <a:rPr lang="zh-CN" altLang="en-US" sz="2400">
                <a:latin typeface="楷体" panose="02010609060101010101" charset="-122"/>
                <a:ea typeface="楷体" panose="02010609060101010101" charset="-122"/>
              </a:rPr>
              <a:t>由李崧书写</a:t>
            </a:r>
            <a:r>
              <a:rPr lang="en-US" altLang="zh-CN" sz="2400">
                <a:latin typeface="楷体" panose="02010609060101010101" charset="-122"/>
                <a:ea typeface="楷体" panose="02010609060101010101" charset="-122"/>
              </a:rPr>
              <a:t>)</a:t>
            </a:r>
            <a:endParaRPr lang="en-US" altLang="zh-CN" sz="2400">
              <a:latin typeface="楷体" panose="02010609060101010101" charset="-122"/>
              <a:ea typeface="楷体" panose="02010609060101010101" charset="-122"/>
            </a:endParaRPr>
          </a:p>
          <a:p>
            <a:endParaRPr lang="zh-CN" altLang="en-US"/>
          </a:p>
        </p:txBody>
      </p:sp>
      <p:pic>
        <p:nvPicPr>
          <p:cNvPr id="3" name="图片 2" descr="EFE(%7N`L@T@G]V`CJV_{GW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5580" y="1292225"/>
            <a:ext cx="11800840" cy="84645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30530" y="2301240"/>
            <a:ext cx="73234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楷体" panose="02010609060101010101" charset="-122"/>
                <a:ea typeface="楷体" panose="02010609060101010101" charset="-122"/>
              </a:rPr>
              <a:t>以下四张图可以向左右一次滚动</a:t>
            </a:r>
            <a:endParaRPr lang="zh-CN" altLang="en-US">
              <a:latin typeface="楷体" panose="02010609060101010101" charset="-122"/>
              <a:ea typeface="楷体" panose="02010609060101010101" charset="-122"/>
            </a:endParaRPr>
          </a:p>
        </p:txBody>
      </p:sp>
      <p:pic>
        <p:nvPicPr>
          <p:cNvPr id="6" name="图片 5" descr="a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415" y="2750820"/>
            <a:ext cx="11270615" cy="390334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ransition>
    <p:randomBar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2" name="图片 1" descr="a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-5080"/>
            <a:ext cx="11460480" cy="3627120"/>
          </a:xfrm>
          <a:prstGeom prst="rect">
            <a:avLst/>
          </a:prstGeom>
        </p:spPr>
      </p:pic>
      <p:pic>
        <p:nvPicPr>
          <p:cNvPr id="3" name="图片 2" descr="a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" y="3622040"/>
            <a:ext cx="11460480" cy="330009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ransition>
    <p:randomBar dir="vert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a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5240" y="1466215"/>
            <a:ext cx="10058400" cy="349123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ransition>
    <p:randomBar dir="vert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520700" y="372745"/>
            <a:ext cx="85852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latin typeface="楷体" panose="02010609060101010101" charset="-122"/>
                <a:ea typeface="楷体" panose="02010609060101010101" charset="-122"/>
              </a:rPr>
              <a:t>二 </a:t>
            </a:r>
            <a:r>
              <a:rPr lang="en-US" altLang="zh-CN" sz="2400">
                <a:latin typeface="楷体" panose="02010609060101010101" charset="-122"/>
                <a:ea typeface="楷体" panose="02010609060101010101" charset="-122"/>
              </a:rPr>
              <a:t>.</a:t>
            </a:r>
            <a:r>
              <a:rPr lang="zh-CN" altLang="en-US" sz="2400">
                <a:latin typeface="楷体" panose="02010609060101010101" charset="-122"/>
                <a:ea typeface="楷体" panose="02010609060101010101" charset="-122"/>
              </a:rPr>
              <a:t>中部主要有两个小部分组成（由谢成昱书写）</a:t>
            </a:r>
            <a:endParaRPr lang="zh-CN" altLang="en-US" sz="2400"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20700" y="969010"/>
            <a:ext cx="396684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>
                <a:latin typeface="楷体" panose="02010609060101010101" charset="-122"/>
                <a:ea typeface="楷体" panose="02010609060101010101" charset="-122"/>
              </a:rPr>
              <a:t>1.</a:t>
            </a:r>
            <a:r>
              <a:rPr lang="zh-CN" altLang="en-US" sz="1600">
                <a:latin typeface="楷体" panose="02010609060101010101" charset="-122"/>
                <a:ea typeface="楷体" panose="02010609060101010101" charset="-122"/>
              </a:rPr>
              <a:t>由两张图片和两个小视频组成</a:t>
            </a:r>
            <a:endParaRPr lang="zh-CN" altLang="en-US" sz="1600">
              <a:latin typeface="楷体" panose="02010609060101010101" charset="-122"/>
              <a:ea typeface="楷体" panose="02010609060101010101" charset="-122"/>
            </a:endParaRPr>
          </a:p>
        </p:txBody>
      </p:sp>
      <p:pic>
        <p:nvPicPr>
          <p:cNvPr id="2" name="图片 1" descr="470-264bogeba196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2200" y="1306195"/>
            <a:ext cx="4312285" cy="2422525"/>
          </a:xfrm>
          <a:prstGeom prst="rect">
            <a:avLst/>
          </a:prstGeom>
        </p:spPr>
      </p:pic>
      <p:pic>
        <p:nvPicPr>
          <p:cNvPr id="3" name="图片 2" descr="`UJ)6BIS)T9%L[5O2`8_{C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200" y="4102735"/>
            <a:ext cx="4312285" cy="242252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9" name="ueCuyoVRqb-30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link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584325" y="350520"/>
            <a:ext cx="9129395" cy="463296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indefinite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0">
              <p:cMediaNode>
                <p:cTn id="7" repeatCount="indefinite" fill="remove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2" name="uNDs2qDaDq-30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link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173480" y="388620"/>
            <a:ext cx="9845040" cy="481584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ransition>
    <p:wipe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1004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0">
              <p:cMediaNode>
                <p:cTn id="7" repeatCount="indefinite" fill="remove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624840" y="175260"/>
            <a:ext cx="57073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latin typeface="楷体" panose="02010609060101010101" charset="-122"/>
                <a:ea typeface="楷体" panose="02010609060101010101" charset="-122"/>
              </a:rPr>
              <a:t>2.</a:t>
            </a:r>
            <a:r>
              <a:rPr lang="zh-CN" altLang="en-US">
                <a:latin typeface="楷体" panose="02010609060101010101" charset="-122"/>
                <a:ea typeface="楷体" panose="02010609060101010101" charset="-122"/>
              </a:rPr>
              <a:t>这些则是展现了一些经典的鞋子</a:t>
            </a:r>
            <a:endParaRPr lang="zh-CN" altLang="en-US">
              <a:latin typeface="楷体" panose="02010609060101010101" charset="-122"/>
              <a:ea typeface="楷体" panose="02010609060101010101" charset="-122"/>
            </a:endParaRPr>
          </a:p>
        </p:txBody>
      </p:sp>
      <p:pic>
        <p:nvPicPr>
          <p:cNvPr id="3" name="图片 2" descr="1525253266563404_230X23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43100" y="701040"/>
            <a:ext cx="1995170" cy="2102485"/>
          </a:xfrm>
          <a:prstGeom prst="rect">
            <a:avLst/>
          </a:prstGeom>
        </p:spPr>
      </p:pic>
      <p:pic>
        <p:nvPicPr>
          <p:cNvPr id="4" name="图片 3" descr="15102183489679234_230X230 (1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5080" y="701040"/>
            <a:ext cx="1995170" cy="2101850"/>
          </a:xfrm>
          <a:prstGeom prst="rect">
            <a:avLst/>
          </a:prstGeom>
        </p:spPr>
      </p:pic>
      <p:pic>
        <p:nvPicPr>
          <p:cNvPr id="5" name="图片 4" descr="15212027537913012_230X2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1785" y="3376295"/>
            <a:ext cx="1995170" cy="2055495"/>
          </a:xfrm>
          <a:prstGeom prst="rect">
            <a:avLst/>
          </a:prstGeom>
        </p:spPr>
      </p:pic>
      <p:pic>
        <p:nvPicPr>
          <p:cNvPr id="6" name="图片 5" descr="15233585815995529_230X2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8385" y="3376295"/>
            <a:ext cx="1995170" cy="205613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p:transition>
    <p:diamond/>
  </p:transition>
</p:sld>
</file>

<file path=ppt/tags/tag1.xml><?xml version="1.0" encoding="utf-8"?>
<p:tagLst xmlns:p="http://schemas.openxmlformats.org/presentationml/2006/main">
  <p:tag name="KSO_WM_BEAUTIFY_FLAG" val="#wm#"/>
  <p:tag name="KSO_WM_TEMPLATE_CATEGORY" val="preset"/>
  <p:tag name="KSO_WM_TEMPLATE_INDEX" val="1"/>
</p:tagLst>
</file>

<file path=ppt/tags/tag10.xml><?xml version="1.0" encoding="utf-8"?>
<p:tagLst xmlns:p="http://schemas.openxmlformats.org/presentationml/2006/main">
  <p:tag name="KSO_WM_BEAUTIFY_FLAG" val="#wm#"/>
  <p:tag name="KSO_WM_TEMPLATE_CATEGORY" val="preset"/>
  <p:tag name="KSO_WM_TEMPLATE_INDEX" val="1"/>
</p:tagLst>
</file>

<file path=ppt/tags/tag11.xml><?xml version="1.0" encoding="utf-8"?>
<p:tagLst xmlns:p="http://schemas.openxmlformats.org/presentationml/2006/main">
  <p:tag name="KSO_WM_BEAUTIFY_FLAG" val="#wm#"/>
  <p:tag name="KSO_WM_TEMPLATE_CATEGORY" val="preset"/>
  <p:tag name="KSO_WM_TEMPLATE_INDEX" val="1"/>
</p:tagLst>
</file>

<file path=ppt/tags/tag12.xml><?xml version="1.0" encoding="utf-8"?>
<p:tagLst xmlns:p="http://schemas.openxmlformats.org/presentationml/2006/main">
  <p:tag name="KSO_WM_BEAUTIFY_FLAG" val="#wm#"/>
  <p:tag name="KSO_WM_TEMPLATE_CATEGORY" val="preset"/>
  <p:tag name="KSO_WM_TEMPLATE_INDEX" val="1"/>
</p:tagLst>
</file>

<file path=ppt/tags/tag13.xml><?xml version="1.0" encoding="utf-8"?>
<p:tagLst xmlns:p="http://schemas.openxmlformats.org/presentationml/2006/main">
  <p:tag name="KSO_WM_BEAUTIFY_FLAG" val="#wm#"/>
  <p:tag name="KSO_WM_TEMPLATE_CATEGORY" val="preset"/>
  <p:tag name="KSO_WM_TEMPLATE_INDEX" val="1"/>
</p:tagLst>
</file>

<file path=ppt/tags/tag14.xml><?xml version="1.0" encoding="utf-8"?>
<p:tagLst xmlns:p="http://schemas.openxmlformats.org/presentationml/2006/main">
  <p:tag name="KSO_WM_BEAUTIFY_FLAG" val="#wm#"/>
  <p:tag name="KSO_WM_TEMPLATE_CATEGORY" val="preset"/>
  <p:tag name="KSO_WM_TEMPLATE_INDEX" val="1"/>
</p:tagLst>
</file>

<file path=ppt/tags/tag15.xml><?xml version="1.0" encoding="utf-8"?>
<p:tagLst xmlns:p="http://schemas.openxmlformats.org/presentationml/2006/main">
  <p:tag name="KSO_WM_BEAUTIFY_FLAG" val="#wm#"/>
  <p:tag name="KSO_WM_TEMPLATE_CATEGORY" val="preset"/>
  <p:tag name="KSO_WM_TEMPLATE_INDEX" val="1"/>
</p:tagLst>
</file>

<file path=ppt/tags/tag16.xml><?xml version="1.0" encoding="utf-8"?>
<p:tagLst xmlns:p="http://schemas.openxmlformats.org/presentationml/2006/main">
  <p:tag name="KSO_WM_BEAUTIFY_FLAG" val="#wm#"/>
  <p:tag name="KSO_WM_TEMPLATE_CATEGORY" val="preset"/>
  <p:tag name="KSO_WM_TEMPLATE_INDEX" val="1"/>
</p:tagLst>
</file>

<file path=ppt/tags/tag2.xml><?xml version="1.0" encoding="utf-8"?>
<p:tagLst xmlns:p="http://schemas.openxmlformats.org/presentationml/2006/main">
  <p:tag name="KSO_WM_TAG_VERSION" val="1.0"/>
  <p:tag name="KSO_WM_TEMPLATE_CATEGORY" val="preset"/>
  <p:tag name="KSO_WM_TEMPLATE_INDEX" val="1"/>
  <p:tag name="KSO_WM_UNIT_TYPE" val="a"/>
  <p:tag name="KSO_WM_UNIT_INDEX" val="1"/>
  <p:tag name="KSO_WM_UNIT_ID" val="150995213*a*1"/>
  <p:tag name="KSO_WM_UNIT_CLEAR" val="1"/>
  <p:tag name="KSO_WM_UNIT_LAYERLEVEL" val="1"/>
  <p:tag name="KSO_WM_UNIT_VALUE" val="44"/>
  <p:tag name="KSO_WM_UNIT_ISCONTENTSTITLE" val="0"/>
  <p:tag name="KSO_WM_UNIT_HIGHLIGHT" val="0"/>
  <p:tag name="KSO_WM_UNIT_COMPATIBLE" val="0"/>
  <p:tag name="KSO_WM_BEAUTIFY_FLAG" val="#wm#"/>
  <p:tag name="KSO_WM_UNIT_PRESET_TEXT" val="请在此处添加标题"/>
</p:tagLst>
</file>

<file path=ppt/tags/tag3.xml><?xml version="1.0" encoding="utf-8"?>
<p:tagLst xmlns:p="http://schemas.openxmlformats.org/presentationml/2006/main">
  <p:tag name="KSO_WM_TAG_VERSION" val="1.0"/>
  <p:tag name="KSO_WM_TEMPLATE_CATEGORY" val="preset"/>
  <p:tag name="KSO_WM_TEMPLATE_INDEX" val="1"/>
  <p:tag name="KSO_WM_UNIT_TYPE" val="f"/>
  <p:tag name="KSO_WM_UNIT_INDEX" val="2"/>
  <p:tag name="KSO_WM_UNIT_ID" val="150995213*f*2"/>
  <p:tag name="KSO_WM_UNIT_CLEAR" val="1"/>
  <p:tag name="KSO_WM_UNIT_LAYERLEVEL" val="1"/>
  <p:tag name="KSO_WM_UNIT_VALUE" val="39"/>
  <p:tag name="KSO_WM_UNIT_HIGHLIGHT" val="0"/>
  <p:tag name="KSO_WM_UNIT_COMPATIBLE" val="0"/>
  <p:tag name="KSO_WM_BEAUTIFY_FLAG" val="#wm#"/>
  <p:tag name="KSO_WM_UNIT_PRESET_TEXT" val="请在此处添加文本"/>
</p:tagLst>
</file>

<file path=ppt/tags/tag4.xml><?xml version="1.0" encoding="utf-8"?>
<p:tagLst xmlns:p="http://schemas.openxmlformats.org/presentationml/2006/main">
  <p:tag name="KSO_WM_TAG_VERSION" val="1.0"/>
  <p:tag name="KSO_WM_TEMPLATE_CATEGORY" val="preset"/>
  <p:tag name="KSO_WM_TEMPLATE_INDEX" val="1"/>
  <p:tag name="KSO_WM_UNIT_TYPE" val="d"/>
  <p:tag name="KSO_WM_UNIT_INDEX" val="1"/>
  <p:tag name="KSO_WM_UNIT_ID" val="150995213*d*1"/>
  <p:tag name="KSO_WM_UNIT_CLEAR" val="0"/>
  <p:tag name="KSO_WM_UNIT_LAYERLEVEL" val="1"/>
  <p:tag name="KSO_WM_UNIT_VALUE" val="1210*1460"/>
  <p:tag name="KSO_WM_UNIT_HIGHLIGHT" val="0"/>
  <p:tag name="KSO_WM_UNIT_COMPATIBLE" val="0"/>
  <p:tag name="KSO_WM_BEAUTIFY_FLAG" val="#wm#"/>
</p:tagLst>
</file>

<file path=ppt/tags/tag5.xml><?xml version="1.0" encoding="utf-8"?>
<p:tagLst xmlns:p="http://schemas.openxmlformats.org/presentationml/2006/main">
  <p:tag name="KSO_WM_TAG_VERSION" val="1.0"/>
  <p:tag name="KSO_WM_TEMPLATE_CATEGORY" val="preset"/>
  <p:tag name="KSO_WM_TEMPLATE_INDEX" val="1"/>
  <p:tag name="KSO_WM_UNIT_TYPE" val="f"/>
  <p:tag name="KSO_WM_UNIT_INDEX" val="2"/>
  <p:tag name="KSO_WM_UNIT_ID" val="150995213*f*2"/>
  <p:tag name="KSO_WM_UNIT_CLEAR" val="1"/>
  <p:tag name="KSO_WM_UNIT_LAYERLEVEL" val="1"/>
  <p:tag name="KSO_WM_UNIT_VALUE" val="39"/>
  <p:tag name="KSO_WM_UNIT_HIGHLIGHT" val="0"/>
  <p:tag name="KSO_WM_UNIT_COMPATIBLE" val="0"/>
  <p:tag name="KSO_WM_BEAUTIFY_FLAG" val="#wm#"/>
  <p:tag name="KSO_WM_UNIT_PRESET_TEXT" val="请在此处添加文本"/>
</p:tagLst>
</file>

<file path=ppt/tags/tag6.xml><?xml version="1.0" encoding="utf-8"?>
<p:tagLst xmlns:p="http://schemas.openxmlformats.org/presentationml/2006/main">
  <p:tag name="KSO_WM_SLIDE_ID" val="150995213"/>
  <p:tag name="KSO_WM_SLIDE_INDEX" val="21"/>
  <p:tag name="KSO_WM_SLIDE_ITEM_CNT" val="4"/>
  <p:tag name="KSO_WM_SLIDE_LAYOUT" val="a_f_d"/>
  <p:tag name="KSO_WM_SLIDE_LAYOUT_CNT" val="1_3_1"/>
  <p:tag name="KSO_WM_SLIDE_TYPE" val="text"/>
  <p:tag name="KSO_WM_BEAUTIFY_FLAG" val="#wm#"/>
  <p:tag name="KSO_WM_SLIDE_POSITION" val="66*143"/>
  <p:tag name="KSO_WM_SLIDE_SIZE" val="828*344"/>
  <p:tag name="KSO_WM_TEMPLATE_CATEGORY" val="preset"/>
  <p:tag name="KSO_WM_TEMPLATE_INDEX" val="1"/>
  <p:tag name="KSO_WM_TAG_VERSION" val="1.0"/>
</p:tagLst>
</file>

<file path=ppt/tags/tag7.xml><?xml version="1.0" encoding="utf-8"?>
<p:tagLst xmlns:p="http://schemas.openxmlformats.org/presentationml/2006/main">
  <p:tag name="KSO_WM_BEAUTIFY_FLAG" val="#wm#"/>
  <p:tag name="KSO_WM_TEMPLATE_CATEGORY" val="preset"/>
  <p:tag name="KSO_WM_TEMPLATE_INDEX" val="1"/>
</p:tagLst>
</file>

<file path=ppt/tags/tag8.xml><?xml version="1.0" encoding="utf-8"?>
<p:tagLst xmlns:p="http://schemas.openxmlformats.org/presentationml/2006/main">
  <p:tag name="KSO_WM_BEAUTIFY_FLAG" val="#wm#"/>
  <p:tag name="KSO_WM_TEMPLATE_CATEGORY" val="preset"/>
  <p:tag name="KSO_WM_TEMPLATE_INDEX" val="1"/>
</p:tagLst>
</file>

<file path=ppt/tags/tag9.xml><?xml version="1.0" encoding="utf-8"?>
<p:tagLst xmlns:p="http://schemas.openxmlformats.org/presentationml/2006/main">
  <p:tag name="KSO_WM_BEAUTIFY_FLAG" val="#wm#"/>
  <p:tag name="KSO_WM_TEMPLATE_CATEGORY" val="preset"/>
  <p:tag name="KSO_WM_TEMPLATE_INDEX" val="1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253</Words>
  <Application>WPS 演示</Application>
  <PresentationFormat>宽屏</PresentationFormat>
  <Paragraphs>26</Paragraphs>
  <Slides>12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21" baseType="lpstr">
      <vt:lpstr>Arial</vt:lpstr>
      <vt:lpstr>宋体</vt:lpstr>
      <vt:lpstr>Wingdings</vt:lpstr>
      <vt:lpstr>楷体</vt:lpstr>
      <vt:lpstr>微软雅黑</vt:lpstr>
      <vt:lpstr>Arial Unicode MS</vt:lpstr>
      <vt:lpstr>Calibri Light</vt:lpstr>
      <vt:lpstr>Calibri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ゝ K-ing 、</cp:lastModifiedBy>
  <cp:revision>18</cp:revision>
  <dcterms:created xsi:type="dcterms:W3CDTF">2015-05-05T08:02:00Z</dcterms:created>
  <dcterms:modified xsi:type="dcterms:W3CDTF">2018-06-04T06:53:20Z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2052-10.1.0.7400</vt:lpwstr>
  </property>
</Properties>
</file>